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38436"/>
            <a:ext cx="5976664" cy="289400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600" dirty="0" smtClean="0"/>
              <a:t>Україна – єдина країна</a:t>
            </a:r>
            <a:endParaRPr lang="uk-UA" sz="6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1259" y="0"/>
            <a:ext cx="1722939" cy="6830624"/>
            <a:chOff x="-31259" y="0"/>
            <a:chExt cx="1722939" cy="6830624"/>
          </a:xfrm>
        </p:grpSpPr>
        <p:pic>
          <p:nvPicPr>
            <p:cNvPr id="102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7421061" y="27376"/>
            <a:ext cx="1722939" cy="6830624"/>
            <a:chOff x="-31259" y="0"/>
            <a:chExt cx="1722939" cy="6830624"/>
          </a:xfrm>
        </p:grpSpPr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6" y="4420392"/>
            <a:ext cx="3603986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93016"/>
            <a:ext cx="3452798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C:\Users\xD\Downloads\Тимчасова\До першого уроку\arton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25" y="160338"/>
            <a:ext cx="4282403" cy="64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85" y="0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xD\Downloads\Тимчасова\До першого уроку\Lesser_Coat_of_Arms_of_Ukrai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39157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-2" y="3356992"/>
            <a:ext cx="720080" cy="3499270"/>
            <a:chOff x="-31259" y="0"/>
            <a:chExt cx="1722939" cy="6830624"/>
          </a:xfrm>
        </p:grpSpPr>
        <p:pic>
          <p:nvPicPr>
            <p:cNvPr id="13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172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C:\Users\xD\Downloads\Тимчасова\До першого уроку\302548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8161"/>
            <a:ext cx="6120680" cy="4781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 descr="C:\Users\xD\Downloads\Тимчасова\До першого уроку\47785217_106575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5" y="1412776"/>
            <a:ext cx="663696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 descr="C:\Users\xD\Downloads\Тимчасова\До першого уроку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0492"/>
            <a:ext cx="3744416" cy="3218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xD\Downloads\Тимчасова\До першого уроку\13150546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71" y="3501008"/>
            <a:ext cx="4142993" cy="310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xD\Downloads\Тимчасова\До першого уроку\12694631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7" y="160338"/>
            <a:ext cx="5334000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78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2" name="Picture 2" descr="C:\Users\xD\Downloads\Тимчасова\До першого уроку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553"/>
            <a:ext cx="3273152" cy="412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D\Downloads\Тимчасова\До першого уроку\загруженное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44" y="2708919"/>
            <a:ext cx="4712274" cy="367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78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 descr="C:\Users\xD\Downloads\Тимчасова\До першого уроку\4258d8d52592ec6b047270cd6ba0dec7b6afaa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" y="1268760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78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SEhQUExQVFBUVGBsbGRgYFyAcGBwcGBoYFxkbGhoaHSggHBsnHB0bITEhJSsrLi4vHR81ODMtNygvLisBCgoKDg0OGxAQGywmICQsLCwsLCwsLSwsLCwsLCwsLCwsLCwtLCwsNCwsLCwsNCwsLCwsLCwsLCwsLCwsLCwsLP/AABEIARMAtwMBEQACEQEDEQH/xAAbAAACAwEBAQAAAAAAAAAAAAAAAwIEBQEGB//EAEYQAAIBAgQDAwgHBgYCAQUBAAECEQMhAAQSMQVBURMiYQYjMlJxgZHRFBVCkpOh0gczU3KxsiRDYsHh8FTxojRzgoOzFv/EABsBAAIDAQEBAAAAAAAAAAAAAAABAgMEBQYH/8QAPREAAQICBgYIBQQBBQEBAAAAAQACAxEEEiExQVEFE2FxkdEUIjJSgaGx8AYVI5LBFjPh8UJicqKy0jTC/9oADAMBAAIRAxEAPwCrXUAnugks+8+uw6+GJ6F0dApVHL4oMwZXkWVWnDesenNK0qi0hrITpCqDcDbaod31F/P546/yOh5H7jzXG/UNP7/kOSO76i/n88HyOh5H7jzR+oaf3/IclKmmowtMEnkASfgDiL9DUFjaz5gZlxA9VJun9IuMmumf9o5K6vBqp/yAP5u7+TMMcpztAtMtaDuc53/Wa3Mpmm3iYB+0D1XH4PVH+QD/AC97+1jhsOgnmQigb3Ob/wBpJRKbptgm4H7QfQKk6gGDTAI5EEH+uOq3QtCcKzQSMw481id8QaQaZF3kOS53fUX8/nh/I6HkfuPNR/UNP7/kOSO76i/n88HyOh5H7jzR+oaf3/Ickd31F/P54PkdDyP3Hmj9Q0/v+Q5I7vqL+fzwfI6HkfuPNH6hp/f8hyR3fUX8/ng+R0PI/ceaP1DT+/5Dkju+ov5/PB8joeR+480fqGn9/wAhyR3fUX8/ng+R0PI/ceaP1DT+/wCQ5I7vqL+fzwfI6HkfuPNH6hp/f8hyR3fUX8/ng+R0PI/ceaP1DT+/5Dkju+ov5/PB8joeR+480fqGn9/yHJHd9Rfz+eD5HQ8j9x5o/UNP7/kOSO76i/n88HyOh5H7jzR+oaf3/Ickd31F/P54PkdDyP3Hmj9Q0/v+Q5I7vqL+fzwfI6HkfuPNH6hp/f8AIckd31F/P54PkdDyP3Hmj9Q0/v8AkOShmFGiQoB1AW8Q3j4DHH0tQINFDDCBtnOZJyzXoNAaSpFLiPEZ05ASsAxT8zufa/8A/R8b/hr/AOV3+7/8NXH+J/8A62/7B6lJx6FecWpkeHLAasYDXVAYZh1Pqr47nl1x53SOmIjXGBQm1njtOPZacsJu2TEscj2qDoxj2iLSXVWYDE7hltW3XDUqWpFAX1Ut947n3zjzfyqkUyJWpMSbv9VstwsA8AF2maWoVEFSBCPkJ+NpWTw/jKOKhem40Mgswvr1nmOWj88FK0FGhxmQWPaS4OMyD/iWjA/6vJb4OmGRWF9U2S23z3ZJ31vR9Sr95fliP6fpnfZwcrPmsPuny5q5nc7TFOm1Wk7pUBKhmUkQYN4leRscUaPodMZSIkOiRmtdDIrSDpGYnaLjdK0TyVNMiUaPDBjQ5zuun6rELZb1a/3k/Tj17aTpSQB1XB/NcA6Ooeb/APikcRoCnUZFkgG077A3jHU0fSHUijMivABItld4LjUyC2DHdDbcCu0+HVmAZaVQg7EIxB9hAxc6PCaZFwB3hJtEjvFZrHEbAVGvkaqCXpugmJZSBNzEkb2PwxJkaG8ya4HcQVGJR4sMTe0gbQQq+LFSjAhGBCMCEYEIwIRgQjAhGBCMCEYEIrfuz/Ov9Hx5z4h7MPx/C9Z8KfuxNw9V6fgXAUzVOozMystV1EREWa4Pixx4sfE8fRLhCYxrmkBxnMGd1hGwDArr6U0RCpbw9xINUDZis7yq8namVomojqwkDaGEzcAyDj0ei/i2HpKKIAYWOkTfMWYTslw2TmuGdCCjHWPIcOH9rxPCeJMKh1sS03JMk+0nHbfCa1smiQW6KwPbWC+l8C4gHXS1wcc+I0tMwuFSYNqzuLcO7FaxGzPTj3Cr88RFJbGpkEAgkMiT4wlqoLHtgvrAi1spjY5XeN8OpFGNNdFSktNnA2ZXAvHIg44eiNI0psZrKQ6syI54acWuaTYTkRcuzSYMOqSywiU/FVuKgvl8iouSHA9pZVGNejS2FT6dEdcC0ncGklVxpuhwgPdyZxrJUaeXYU1lqdYI7ndjoLNHQTaPDFGiabTKRT2ujOkx8MvawXAVwBPMytntwuUqRChshdW8GRPgqPlHlytYncOAwPugj2gg/lj03w7S2R6EGi9hLSNxmD4gg+S83piA6HSiTc6RC0eAuezVmMw4prqvAepQJCzsCFew8cTpkJjqTcOw4n8Lo6NjxGUI9Y2xGAW8fVZ/BMoKmSyqdoUBYgIBIZnrNTDESBbuiTeG9uOfoylNo1Hrls5mU12/iGgvptPMMPlJtaRnhfwVnPeTwo+nVjzb1D3AYSmVDEkP0YERMg+7HROmWNkSw8RguJD+GokSYbEFhAuN5u9E3/8Ay0MitVhnLgDR/DXUZ703G1p5EA2wHTLAZVCot+HHlpIiNslnjZ5JNbyYqK4QkKz2phhBdgpdkMEhSFU3kgnSOeIDT9ELK05y7QFsrJ4X7haqf0/SCX1SCGgGecyBim0vJkGr2Xaw3adnPZyNXZityaY0HcgCbGMVt0/CewPY0kG0GcrJTyndsWn9MxQ2sXi6d22XqrXD/J7Lt2Op6zGstR1AVVtRIDT3jFyIxhpGm6Yf2gxu8Od6Fo9VrZ8NQ2TMRxMiAZWX+BV3J5PIAKwpu05c5jvXPZiNxrjXcW8cceNStLxD1qTVFljWAcDacc5LezQVGhmVQE1qtpJt9FqcLFAuaYpU0cUqdQ6UEaakxNyZkExeBzM45emIURsLWdIiCRtrOcRbhJam0OFDE2sbKZFww8PeSsJnk7OpUCvopGqGOlf8mdcDVta3uxzToBznSMcTIncbRner6siGyFsvO7BdGbps60yDL0u1XUo0lRp1CxPeAYEjp1wnaCpMIVoUWZmBZMYyOOE5nYk5gLSSBIGXvfJZZyuTr9l5kqayVHWFCmKRCtOlt5IjfHdonzWinqUsnY4Fw85+Sx0jRVGiB1ZgsIExZfuHqsLNeS+uklbLMXSogcI4AeGEjYwTHLHfg/FsCFGFHpsg6Q6zQatuYMyN8yLbZLz9O+HYkIu1JnIyljZkbJ+S83mkIRgQQQ6yDYiz7jGzTz2vZCc0zBnIi0G5afhZpbGigiRkPVe48j64ShXZv/If3mEtj5pTKDFptOhQIQtLBuAmZk7B7tXodI0uHRYRjRLgPE7BtKxfKgvVbUxsPRHIez54+l6L0RR9HwdVDEye043u/jIYb7V86OmotMjaxxkMBgOZzP4sWZ5LeQqZyoalSpopo0aE9MneCT6K+NyfDGDS+m+hPbR6vWcJ1jdK6zM55bV6zR41sOthkvoNDhaZW1NAq/E+8m5x4DSkSlRjOK8nxs4CzyXegQ4UuqACsfy1UdgCObj+18dH4NJ6c4HuH/s1YtKk6kA5/gpWaUh8wzWpnKquo2GooNAHU2O2N8FwMGjMZa8UhzpC01Q81ichaL1ncDWiE3VfOViWtDQOHs5AVSdRP2SxFRZ6Wxa6ka12kYcIElwEpYgCo6WcioiGRqSfeIVPidJly1YOIY5on4oTIPMXxuoEWFE0jBMEzb0eQ8HgKqM1wgurC2v+F6HK8LpZglaoJ0ERBI9MCdv5RjzcHS9K0dFAo7gBEMjMTucbp/7lvpdAg0lrDEE5Cy1N4dwHTTUVdAYMrhVRoQiSqyaksRqJvzZuWOpTPiro8d7CC51xNnAexam6gUYsYxjeq0zFpvz94JXCvJcU0FEkPTpPTak+jvnzjVHpuJ0ldQUyIkNihum4fRWxGBxFarVnjf479q2xojXxtdKTy0g7rLvd4WkKNDtadTXT1ItRQBoAPaFL7zI0KAbnf3KPpWPEYWiBEBkQDl5KprCxrgB2iCfCfrNI4jwai7l6tRgzF7kgESgRQhN10emCL6iTzxTR9KgNqQ6O81SQc54zsvnacZq1kV7RJssPWdu+7dYrmcyQqoAztqBputRbENTIYMBOkyZ5bGMUjTkCjFzNS5pJrETAtNuXsKtlZpmJStEt9m9KHCk7Y1tTAmsKtgBcUhS0Tv2cAErzPPliDPiOBDaGMhGQwmLrslMueWVbLpec579qjlOD06ZokMZopVQHSO8KxBJaOYgR78SPxJAN8N3Eb8kOe9wcDiQeCXQ4FTRFQO8Llmy+wkq+mWP+oaR4eG0B+JIBEjDdxHLYpOiPLi4ytdW/jzVrJcPSm+oFj5mnSg9KbMwad9RLNPuxmp2nIFKgmEWOwxGHgoOLiJbSeMuS4vD1FKtS1NFZqxJgSO2nVHskxOIxdNUeJGhxdW7qTxGN2CdZ1YOssl5Jv0ND2JaSaBUodjKoad4NwQZI8BjYPiaCLoZvneOShJ/WljfxmquX4Oi9jct2KVUEqL9sVYk+IKiPfhfqSBOerdxCm5zzW2kHgrWRywpUqVJSSKaKgJ3IUQCY5xjgaTpkOlxtaxpFgBmcv4QSXOLjiSeK8j+0akoSkwADMxBPMwpificdfQFJiuDoJcarbQMATfLKanAhMEQvAtIlNZ+Upt9GeoG7qZqoCs7yiGfHHr9CRYcGk9aXXa1oOIkTZuM+IHh5/wCJ6G+kwAWf4CZGzPw9JrUyOW+kwg369B1x6anUplEhGK/wGZyXzzR9Cix6SIUPG85DEr03D+D08usU1ufSb7Te3/YY+TaXplIpsSvFN1wwbu/JvK+pUOiw6Myowbzid67xTiQRBKliduQt44jQ4pjMMN94WxjDWmCvHeUWZL0DIAAqLAHitTHofhyjthU/q4sd/wBmLLpb9ob/AMFalWk9WotKpSd6BWmwa4CsqSb852jxxghxYNFgupVHitbHDntINpcHPkLMJWGexVuBiO1b2ktsIOViBwvUapqCo65jvBNOkoUEgMfsn7AjliPzTVCEIBYx0Hql1asHBxkS0f5D/MzuKeoDq1aZDrZSul6ZLL45VqvlWNZGp+fGhSIhRTMAT77+3HZ0PBokLSgbRnh/0jWcDe6uJk5bslmpL3ugEvEutYNkl6jg1ONbdSB8F/5x4nSrwXhuU/M/wuwOy3ctLHKQgYYJBmELxXlxk2oVaXEKIGumwFTx5Kx9ommT4rj22hae6kQy15m9uOJGc9l09y20Rwe00d9xFn54XjxXpO3TNrTC9+iwWu4N7KZpqw9Y1FM+FJxzwUKhx6I6K6sTM9QE2OJtmZ2Tz3OWIgwiZ2Hs8/I+YKf9a0mpdv2qmlJHaX02mYteIO20HpjhxdEaQivrvEycaw87fBFRzXauVuSnmM4lNkV2AapOgQSW03OmAZgXtyxUzQlMeJhuJF4wsKBNwJFwv2KVDMI6B0ZWQiQykFYG9xa2McShR4cUQntk43bZ7bkEFpkRamLcArBkSOhkSLibHFkKguNLFGiWGtI8+FqiTITVThmd7ZHfuaUgEozNDBZqqZRfRNrSY3jHbp3w8IbW9HJLiZSJGROzJN/UcAZ25iVk7MTej61o9ktbtF7JjpV76SZiAY6gj2g453yGm90cRzUqrqxZK0YJ+azCUiiu2k1DCAgyx6C2/hvhDQVNJkGjK8c1FprAluF6KeZRqj0gwNSmJdbyoNwTbY8uuIxNC0uGwvc0SAmbRdxRaGh2BuTccpNeO/aT+7o/zt/bj0Xw7+4/cPVXQbyr/kHSVqFcMAT9KqaQb97sk5He047z7m7gs8YkPsukJ7lp+RuXRFqrcVA/eDCCByAEnu73nGykU19MDWxL2iW/bvK50PRkKhOc6Fc8z8MvBbWZIVSzGANzjhUijrU0zsC8bxXiPamAIUG3U+JxXAowhdbFbmMqrNr0RUQoxIBIIIEwRI2tIueYx0qHSnUWMIzROwiRMrDI3222DDmqKXRteyrOSRl1zFGorqzVlU3VWJkbEFDfbwIx04r9F06C+EWthPdcXNAtwNYWG3bM5LmVKVAcC6ZAyM7Ny081m1WmnY1KlWppqKiiSw1t6T+KCwnnjkUaiOi0h/SoTIbA5hc4yA6oHVZhJ56xlh52xIha0VHEkgyG/E7ll5Xg9asQlSqbn0dWsjxN9Itzknwx2KRpqgUIGJRYQnnIMG66sfASOeKqbQ6RFH1XEDaZr31GnpUAcsfMo0QxHl5xXUAkFPFaaMCFkcXz6iouXq0ajUa9NpqKCwm40BVUnVYEHkSuPU6E0eSwUljutMiWEsQd44WG1WMaape1wBaRYfW33ep+TPCRk8utMnvSXqE+seR5d1YHSxPPD0jSjGp0Ojw7QxwnLEzt4Cziox4uueX+A3fyvM+SHEzRy+TLlDl6pq0tX8Oo1RiuskwVYAjYQCeWPQUiG90N2pMnkWHcSQPG0eNq10qEHxHgTrCR3iQu3LZ8oKkZ/hveCtqrmTfekALSJnYX3xy9Da0QYjowdMkkznM9W3lvVEIDURZXSb6q5l+HUqNMZQEt2naO+pgrspPnWtAAkqsDYE9MSo0cUuP0mI0tZDBlO8k3mzLyVT4j3HWbgJXDIflVPIzNEU3ytRgauTbszcXp702tyju+EDrjHpugvfEZGhtJwMhwMt1ngFbSQK2sFz7fHEflK8jcwn0audSwMzXkztOkiemNuk4MSJSaO5jSQH2kC7rNvTpTTXA/0t/K8/TqgcHykuI7VbR0r1D6U7846Y6LWt11aqZ1R1sJVjZvx3LU4Hpj7MD/ANQvSeWGZC5jIkXP0qQCdM2IBk/Zki+MGioD4cWNXaRWfZOyY63NY6M2cN/+1L4KyDiOfAcMezokmdzpljE2HhyEDEdLMrUAiG0gCrIStAE8MLFKJPUQyRi737vXpAZ2vjwxEr1QvH/tI/d0f52/tx6L4e/cfuHqroF5UfJ9ZytQQ5b6c2nQYbVoSCCbD2nHdf2W7ghplFN0qts7pL0XEM8lKohMmuEJfSR6IUtD2ubDpy5YrOYvVcKE57T3Z2T34LvGs2K1FXEtTm5Q3U9WWL77T8MRjF8QAiw5Z7/fgVGDCqvLTYdqyc5warT+zqHVb/lvjMYob2+rvu43fnYrGxWuWeRG9sWAztCsQona58MDiALULVynCq9XeVXq3y3PvxQ0tMtU2eWQ8buE9ypdEYzevQ5PgyUxCswPM2k/EH4YlEoLYw+qSTssA3cz/CzmOSbk/wCg/wCtv/j+nFPyij7eKWuOSPoP+tvgvywvk9H28f4Rrjku/Qf9b/8Ax/TiQ0TRhgeKNcch5qS5SPtv8R/suL4dBgw5hkxO+TnCfmkYhOAQuTUXlvvEf0jEoVDgwXV4bZHOZn6pGITYmrSA5v8AfY/1ONwixB/keJUZ7uATFttgEaILnHioyC4ogQLDwwhFeBIEpkTUtR64lr4nePFKqEaj1OFronePFFUI1nqcPXxe8eKKoVTitYrRcywgfZJDe6OeFr4nePFWQWAvAksXM5vTlkWs1XU5GlTUmoQT9ogAERyIO457IxohEi48VrbDnFJhgSF9lngq2WSk2XqCgra1YmoAwFXfcMV8OUbHnil7GvEnCe9TcXiKDENhFmXqsPy+E5fKsCx1Fj3t9vjOJUOiwoTnOhiU0QnHWuaVqeQdZVoVtRALZuoqk+saaRfkeWLH3N3BURmkvswAnuSqQ7J3RwadTvMWLHvCJ1BgJgHvaY73O4jFS2nrtDm2jKV2yXlPBXeAsq9rWK9nQIi5s58E262n7UCcMKqkguqw5zd6ePu5eqq1AoliAOpOAkATK5qqfTqLSJkjcaCSPba2MjhRDa6pxapCthNSXOUhtI//AAb9OBpobbQWcWoNY5qX09Op+43yxd0mD32/cOaVU5I+np1P3G+WDpMHvt+4c0VTkj6enU/cb5YOkwe+37hzRVOSPp6dT9xvlg6TB77fuHNFU5I+np1P3G+WDpMHvt+4c0VTkj6enU/cb5YOkwe+37hzRVOSPp6dT9xvlg6TB77fuHNFU5I+np1P3G+WDpMHvt+4c0VTkj6enU/cb5YOkwe+37hzRVOSPp6dT9xvlg6TB77fuHNFU5I+n0+p+63ywdIg99v3Dmiqck+nUDCVII6gyMWi20JKWGhKzVVUQs/oi5nApNaXGTb15LiS6MwXcT2h83U1ErBM6du7K21cpkdcIrpQjWhVW4XiXnt3YrvDF15jWggU/wB5U1ELAM6du9AtqtMSd8ARFNWFVdjcJe5bsFR/aZVV6OWZPRLMR8BjRAxWejNLYhBvlyUPJrLtUytVFQVC2dcQxIUebSWJBBgeB+Oxqf2W7grA8Mi1iZdVa3Fc0rkUURazU1YM0tAJVl0g6pMkxcm9t8QKlBYWiu4yBIsszvu/ClmqwzNJXpIrdl6VIkgr4qAQp945c9sCTGmC8teb7jnvx816ajQ7QljsCVX3WY+2ZHu8caxo4R4YLiuXXkUviWSAU1B6SCfaouy+NtvGMZ6RoFjoTg2/DfhyUhGtVfTjxOqWuaNODVImjTg1SJo04NUiaNODVImjTg1SJo04NUiaNODVImjTg1SJo04NUiaNODVImjTg1SJoptocHkxhvabKfbNvf4DHX0XFcx+qNxu2H+fVVRBitDHdVSqcWB7F4XWY9HrcW9+ErIPbFslgZiqtGkmXZEeozA6AWKoJmZLEi3iOfKZFta0xHmKCQBjZb5Iy9UVqT5dURKiknsyWCveZkMCfeTy5bCHNMN4ikkg42WeSxP2gD/C5SV0mW7vSwt7saIGKhB/edbP2Fd8jM6tLL1y9lfNupbks00ufCcVv7LdwUXwy+J1bwAV2tRNBjTqAaCGZHVBDDSZkWGvSDB5GdwcVLW1wiis022Agk5+k78xtVvhtQ0dWZrAIX7tNABraY3MSTYST4kjDVUUCJKEy2V5wH4Xr+HkBB7W/ubHegxWCG0TwHouORarBIOLNczNKRWFw69KmeqL/AGjHz90GTiFtBVjTiOqRNGnBqkTRpwapE0acGqRNGnBqkTRpwapE0acGqRNGnBqkTRpwapE0acGqRNGnBqkTSs0O7PQqfgwIxdRocorTtScbFoY7aqSM7mOzRnIJCiSBvhKTGV3Bua8pnk0v2y6Xo1z6YUSpLTDR6SzYg77WMYS6UMzbUNjm4Tv3e7EZBdT9s2lKNE+kVGpiGmF6LJgAbWAkzgREMm6sWudhO7f7tVD9pOY7ShlXAIDMxg77DGmBis9HbUiubkFLyTy7vl6qoQv+McsxE6VFNCTBtPK/XFb+y3cFIva2JM5Czarmd4vrPZ0iq0qYYB2A7zFSBFoAn8hJtiuauh0eqKz7zhkPfK9PXOHNIYhMxTHeQj0gNwJuD7DvF8CiYYgOttacclo5rPmi7IdiSy+IYkn4GR8OuG6JJZoEERGpX1544hrld0RaPDF8zS/+2n9oxlfC6x3rEDYrBYTEiek3xHUnJFZZx4L39faPJJPLmzNAPKzMs7wfDGvXGpVqj2APwDvVertnNNbh57/nqnfmLjuyZOm3uvMYrBFnUFnnvTq7SoNwt9QIr1Y1SRPLoI5TG82BHPEg9spVBdJKocyprwy0NUd+8p7xv3eXsPPrJwi+2bWgWEWbfdidXMpA4O32q9Ui1pEEAQJtvuTEYnrW4Q2qNQ4kp+X4eRPnajiVPeIMaTPTmYn2Yg8z/wAAL7tqkG7VCpwxjHn6otyIvuJuN78vDoMMPA/wakWnMpi8PbTpNVyQWIa2rvAjpFpMe7ESRWmGjCzCzmnVslNQ+rGt5+rYzuOqmDba0e84lXHcb7nz9EqhzK0NOMuqVs0jOr3G/wC8xiyFDk8FImxXMbFFVeJoxpOEuxFp2mRE+GErIRAeC65eazfEOyAy9NlZpmrUIGlYI1WAi23uiJOBb2Qq51rhIYBGU4h2oOXqMqPM0qkDS0kxYiL7e/aRgQ+FUOtaJjEZLK/aGrDLZQPZgzT0mBONEDFVQCDGdK6XJP8AJDO9llqxIJRs26vAkhTTS4joYxW/st3BDodeJIXyBCnmci1BrFnosrlGU3upJUm+4Gk+wEQbYqWlsURRk6yY8b/C9WslTbLA1ql61QaUpgWUWA1DoIHw3OGq4hEY1G9kXlepzWTp1IFRFcDbUoMeycNc1riLiq/1Ll/4FL8NflgUtY/M8U/hyeap/wAi/wBoxY6FaVWCqlfhNJ6hJZg5OogMAbro6SBAH3Ri9rntZKVl3nP3vVZaCUyrwlGYtqqCZsHIFxpsOVsIOcBKQ4eKC0Fcq8IVtEu/cEelcr0ke6+/dHO+BriJyAt2e/ZQWgytSvqKnPp1ZI/inYEGfjFx1xLWPyHBKo3M8U1uFJAXXUHf1DzhBmNp6QNsRBdOchdK5OqM1x+DUzYtUjprO0AR8BGGHvFwHBFQFSThKhQgZ9IJO95PU8xubzy5CMIucTWkJoqiUlH6mS/eqXJPp+sIMdB4DbcbDDruyHBFQLh4HTP26uxH7w8xHxjn7MGsfkOCKgzKm3CUIYFqhDDSe+dp1fnsTuRhBzhIgCy25FUIXhSAqddSQbS+5Go3nfc/9GAlxBEhw3IqjNWM+vm2/wC8xikQ5Gasmn4rTVbiFcpTZ1ElRMdfDCU4bQ5wBXk87lpP0iiWanUYF1+0japkdIa4924OEulDfIap9hAsyIRkctB+kViy06bEov2nbVMnrJuffsBgREfMaplpItOA9+7VR/aNWL5fKswgszEjpYWxpgYrPAaGxXAZck/yPyhq5esA5QDOOWK+lpFNJCxcE7f9jFb+y3cEOiBkSZE7BLermazlSqxCmpSpKGC2bWx0kFyPS0iZJ5W54qVzIbIYmZFxlO6Q2ZW+7E6g9TMoablkrIJDCezqL4x3SCD+fPDUHBkF1Zsi04Yj8r1WGueuYELnDl81T/kX+0Y6phKqaRxHI0W71UelpXdhsSV2NtzfxOLGB4saoODcVUfheTaZ7Mgn+JaR4zv3vzGLAYwuUarCmvw7LOFU6SLwO0P2m1GO9zJ/2xEawGf4TqsNiinDsqBHdhlG9QyVJUjdpiQMM62f8IqsUDwrKKzq2mTuGciBExvtaeZvPPDnFIBCVVly79X5Mkfu5mB5wzNhA70zYYX1fYTkxPpcOy63WAHUj94YZYM/a2vyxEiIb8NicmpFTIZUKqkroBMKHJEwADuTIAte0nEgIpM8UpMuU24dlR3ToGoaYNQiRqDwO91g28OWF9X2PBEmLv0LKxEpAJP7zmxVj9q+y/8ATglFnNEmKWT4VlwwNMXWCNLki8xzj1h78DtYRJyYa2dit8QXzbez/fGd0OTSdismpY5isVfiFFnpsqnSxFj0PXCU4bg1wJuXm85mHWKFI1NKsO0qtq1MZjSpNySbADfrEnAt7GtP1HymbgMNpRk8w7TQqmppYns6q6pUzGliLgg2IO17xBwJPY0SiMlMXg47Qsj9o1Fky+VVjLBmk9TAvjRAxVcBwdFcRdLkm+SWZenl6xQBv8Y4ZTzU00kAnnz92K39lu4JuY18SRssEjtV7N8MNM66QDUqgYhG+ywUkRcWtB5EGCCMVK1kYP6r7HDHMT9+NoTlyzZVS3p5ioO852Qc4nfbpyFsNRL2xjK5gwzXqsNc5cwkJnDR5ml/Iv8AaMelqhZ0riVSl3UqgEOYEiRsd/8Au+JNYbwouIuKpqmSIJAomxJgDYQWPusfhicn7VHqKaVcopQDs9XdZRu3eCqrDxIgT7MKq5ObUN9DIVj2RHdRTbpKqD7BYYKr7rUTYoVRk2IZuyYsvO8rIWTO91AnwPjhgPFgmkahQ30KdqMg2sJ1Hbx1GPbbBVftRNinSbK+ippkCm3dGwpmzQOS92D7MItcmC1QqjJRLCjDFrkC5Bl787m/twAP2pdTYmOcpUJnsmIkmYMAAaj4WAnBVcM05tKQWySSD2W5mYkEtcGdgCT7IO0YdV5zSmwK1wyplgStHQDvC/E/mfdiLmuNrlJpbcFZ4kPNP7MURWjVu3FTF6jjz6vVbiNRlpsUjUBadpkROEpwwC8B1y83mckXAzFIaWJirTJsZIkgg7zB3nnIIwLeyKG/SfaMCjK5I0wcxUAZgYpUwRAgmCST79/GSTgQ+IHfSaZDErI/aLUZsvlS8aizTG0wJjGiBiqoAAjODbpcla8jMktXL1w91TNuxX1oppY+GK39lu4IfELInVvIAUq1Y12L1CAgDKiK6wBpMkm41aSYG5M7AYqWprRCFVt9hJIOfpPHDerfD6ZrTlqxDFBqp1ARrWI3WdQNxIN9wTgVUUiH9VmN4w5L1mJLmowkJnDf3NL+Rf7Rj0wuWdU8znqAc9oIKtp1FZkqquYImwkC8XBxYGulYoEtnalDiuUE3Ud0yOzO2oKe7p5mLReOgw6j0q7E6lxDLMyqNJLGF7hglQLSRHs+GEWuCdZpRR4jlmbs1Kk3totYSTMRy38BgLXATQHNuUaPEss4OnSdKkwUIIVZJsR4G3gcBY4IDmlJHGspEmAdyOzJPIHZTN7Wnbww9W9KuxMy/FcqTpUqJOmOzI9IE81iIBnlbAWPQHNXavEsqNStp7kyNBgQ2k8uvx3wBj06zVCnxXKG4K3BHoHaVkER4rP/ABgqPSrsTV4hljJGkwCx7h2G59Hx98+OFVcnWaoUuKZYuun0uR0EAHbmLEyRPhB2wyx0kg5s1e4l+6f2Yzxv23bj6K0XqOPOq9IzuX7RGSSNQiRvhKTH1HB2S8pnn1P2KaUo0TdQy6mIaJaPRWbkmw3iYwl0oYk3WG1zsZGxGRbS3YPD0axspZdSktErO6yJBFjuADOBEQTbrG2ObsNvvyVD9pOX7OhlUknSzCTvsMaYGKz0d1aK52YXPJmu1PLVXV1QrnHMtOkjs0lTAJg+z54qf2W7grA0Oi1SJ9XC9a3FMmEIrI60jUViymYkKzBh3ZEEarjxF8QKlBiFwqOE5St8br/C9SzFAZakqUnUGr6VUzLb2SARPtPPAk1xjPLni64Zb/6XqsNc5cwkJFLPinSoggmaWqR0QJIHMt3rAbwceoa2YWVzpLi8fpH19p/dt4np4Ylq3JawJh4xT0Ow1HQYI0mZJAEDmL7jBUM5IriU0ocfomPTMx/ltz2O21pnxGDVuRrAm5TjFKowC6gSD6SFfRjqPGw536HAWEIDwUqvx2moUw5DKGB0HYzHKxMGxwCGUGIFKrxilSJUhhEkgIecMTYdW36zznAGONqK4Fi43HqNx37T9huWrw/0nBq3I1gUvrunp1ANGoqO6ZJC6ulsFQzkiuEHjKAatLBdJYnSZjUUEDdiYmOhHXBUKK4RU4rTZWOlmCwY0G8tCwDudQt7MFQoLguVuMUx2bQSGJi3eFmvpImDpIwBhtQXhRzHEkqI6rM6ZupHOLTvscVR2kQ3bj6KTXAlWsebWlVOKk9i8NpMWbpcX9gwlZBlXExNefzFEVqSZguiVFIBcatDidMXUE9NiNx7BbWuMN5hAEg4WTHmjL0BRpPmA6PUYkazq0IJiLKSPgBsPaIc4xHiEQQBhifNYn7QSfo2UltRlpbrYXxogYqEGWudIS9haPkJl1ehXLAHRmqjidpFNIJ+OK33N3BVxnlr5DEAKIAqM1WpURy2oc9CjT6AAIIZgSB7CbnFS2WsAY0EXbzt8MfwFd4LQBL5dnFSnEhT6aGxidpBMe0csMKqO4iUUCRzwK9ThrnIwkJnDf3NL+Rf7Rj0wuWdR4nmmpUyyUzVaRCibyb3AMQJO39cTaATaouJAsVWtxe5C0KtQAlSQsg6TBjqLNvFx44YZtSr7FOlxSZ8xWAClh3ImPsxyadh+e8FTaEVtiWOOA7UK7C8EU5Bg6bGfb8MPV7QlX2FMrcW0sV7CufFUkG07g+7CDJi8Jl8sClnjA3FCu1txTmYLbEGPs/mOuCptCK+wplPi0qzdhXGmO6U7xkxa8HqcFS28Ir7Ch+KkafM1iGHqXHegSOVpPUCJ3wVNoRW2IXivdLdhXsJjRf0tMATc8/YMFTaEVthUPraJP0evM8qe4tB5XjlvaMFTaEV9hVzJZsVJIVljqBe5EiDcW36EYiRJMGajxJR2b23HyxVG/bduPopi9cx51XpWZoCopRrq1iMCk1xaZheU4j5ysQzppotC0xMLDadb9Qouf6gThLowupDmAZuvOewb0cNHZ1gFdNFYkNTMkGSV1r0DC4/qRGAIi9aHMgzbcfwdyz/ANptAJRyyLZVZgPZAxogYqijOLohJyUPJmuUy9RlLBvpzQFXUWJpoNMSLH2jFT+y3cFZVDohBuq8Nq1OMpTp1dSs1Oo6MXRAD9ktqNwAZAPWb+OKypwC97JETAIkTvU3CUcsvYMdFQjXVCy3sa8r05xOGoitEjHWC0XD3evWYa5y5hITOG/uaX8i/wBox6YXLOs9eI5gQGy+pj6rALbeJ9hImLFeeLarcCq6zslZGdqQD2DTqA06lkCJLdIBgb9emI1RmnWOSXR4jVYt/h2AAN9QuQJ0+0mAOW97YZaM0BxyUkz9Ugn6O4IixZZMmDHKwub4KozRWOS4c9Vm1BotfUNiL+IIPhgqjNFY5Ln1hWt/hmvvLrbe/jgqtzRWdkmUc9UJXVQdQdySDpsOQ3EmJHQkxhFozTDjkoUc9WJ71Aqt7yCecWBNzYRyuZwy1uaQcckpOIV4vlyYvMgAj2EyCBv1gxuMOq3NKs7JMHEqnZs5oOIAIGoEmd4G9heD7MKqJymnWMpyUW4hX5ZZrb99drTF/bgqtzRWdkrWeeaLGItt78URv23bj6KbUY86tCpcYaKFQ6isLOoCSPEDnhK2AJxAJLA4iEanRrVCadaQFIUa3G11mwjmT/WMC2Qqwc6Gy1vkPfu5HDgi061akTUrSdRKgug8FLbRzB/pGBEWsXthusbhkVieXzTlcmZLSWubE2FyMaIGKjCEo7hKXsLT8gqiijWkgMc3UCE+saaRB5GJxW+5u4KqMCX2ZCe5Io9ypUV9S1u8WLOLiJBDFY0D0isXEbxpNS3O6zQW2twkPxO/AGdh4q75PMo7V4K5eIOo9xj/AKUInraTuBfAFTSZmq29+y/j/C9diS5q5hITOG/uaX8i/wBox6YXLOrOGhZNWrmu0OlFKarSRt3hczPqtt1HjiYDZKBLpp9TMVolaStd92iw9A3G5/LCAbmnN2SQ+YzV4ooCDbv2I+FuuJSZmlN2SZmq1dSxVFdS0LeCAQgk9Rq1GeQwgGlBLlAV80T+6QA29OSN77X5WwSZmibslM18xLeaQrPd79yJAvaxiT7wMEm5om7JH0jM/wAFPxPFfDpqt1A64JNzRN2SDmMxA8ykkX85sdURtfuwcEm5om7JCV8xqvSUL4PJ2EiPbI3wSbK9E3ZLSxBTVXif7p/ZiuN+27cfRMXqOPOq9KzLqqkvGkbztgUmgkybevI8S7uZJqapb905YFYkWXujS0WDGYMe0RXShWwZNwvErfW3dZPyRwvvZnVTnu/vXDAJEmzd06jFiwiSCfEiI1kGTsbhK31s3Wy8lS/aa6tRyxSNJZ4jbYY0wMVnowIiEOvlyS/JykXy1VQmstnWAEkX7NDOoXEbyMVP7LdwVodVikky6q2eMZlGYUgnbVKaPqIm3cbuyLm5j2nriBRAY4CvOQJEuPv+l3O1kr0EekgZKfpUwYKeOkWYDe9rYEQ2uhxC15tOOfivVYa5yMJCnw39zS/kX+0Y9MLlnUOJCqVHZWMgk22BGoAERJWentxNssVF08FXU5rUJFErzgtO3jte3PD6m1LrqRXNamvR0ydPpTF41fltGDqSxR1tiKozWldPYar6p1RzjTHumcAqbUGtsXaozOo6ex0x3Z1TOm88vSv7MHU2o6yiwzcmOwiDHpzMHT7piffg6m1HX2KS/SYaex1Qun0on7cmNuke/C6u1HW2KNQZqBp7CYEzq3jvRA2mw8Phh9Tajr7FOiczB1CkDaI1Rv3vH0YiwvPISUauCBWxSdOc7t6A6gaiNh1vEyeWww+ptR19is8P7a/baPArPwvuLxNtvGcJ1XBNtbFT4n+6f2Ypjftu3H0Uxeo486r1S4x+5qW1W9HrcW9+2ErYP7gtksLM1Vp0adGomqozArTBLFL76jcf89JwLWxrnxHRGmQF5zRlqq1aFSjTQLUViWpklS999Quf+OmBN4cyIIjjMG43yWF5ff8A0uUtpu3d6WFvdjRAxUYX77veSv8AkRnFp5etrOkPm3SeQJppE+FsVv7LdwUIkNz39XAArjU+wdqdRVX0nDgMQ4AnV6U6xBK3gGf5hUtYOsaHtOyVlnlcbjs4K3wioKWvNVAKauIVb63Ji8TpnxA5nbDVUYV5QW2kX5D8+a9bhrmowkKfDT5ml/Iv9ox6QOElnSauXrSxSqFliYKyANKqFF7XBY+3Ew9uIUZHNKOWzN/PptY9lzmZielo8Zw67Mkqrs0ynRrhlJqqwB7y6YkG1jyI38fDCL2ZJydmijRrh5aqhX1QkHnAmdtsBeyVgRJ071yjQzAnVVRu6QDoiDeGib8re3DL2ZIk7NJp5XNaY7dRuB5uTY2Mk3kD4k3OHrGZJVX5plLL5kGTWRhIMdnFoMrIPMwZ8PGyrsyRJ2alUoZiWisoF9I7PbvSJveBb88FdmScnZqCZfM866H/APXf7Pj4MPf4YK7MkpOzU+xzAB86pMQO6Bc8+e3TnGCuxOTs1FMvmAyk1lYA3GiJHxPT8zgrslclJ2atcSPmn9mKIrvpu3FWC9Rx59XpGczApoztsok+zCUmML3BoxXk+IJoq9pCvTrnu1BJiTOlpJ7puCBBifYRdKEazKlxbh+fyEcOXXV7WFWnQN6hkEwZ0rB9EWABkxG+wSIpqsqXl2H55qj+0rMCpQyrrszMR7IGNMDFZ6O0silpwC75LZV6uWrKukTnH1FgCoUU0kwbH3/lvip/ZbuCnXayJM5WSzV/PcQ7TzdLQadMMNbhYLlWUASI3PLkCdsVq2HCqdd85nATun7/ALTXzBza93Stel6VNlFwN9JI1KfYem04agGCAbeybjzXrMNc5GEhHDT5ml/Iv9ox266pRXoFmUhyAs2GxlSt/ZM+74SESQSIVQcPq3/xLmdu6LbX9tueJa5vdUahzXBw2r/5NTcH0V5Tbbb5Yeub3UVDmp1MlW0BRXOoE97SJIPrey+0csIRWzuRVMr1AcOrf+S8fyrPL/YR7zh65vdRUOaMxkax1FcwRJJUaRA3geI+WARm4hBa7NM+g1NJXt3kkw2kSBpgDpY3nnha5s7kVTK9SpZOoCCazGJtpF+mEYoyTqnNLp5CrDBsw7SIB0gETE7bmxHhOGYzckqhzR9Aq/8AkPy3UcptaN+fstGDXNyRUOablMpUQgtWaoOYZQOt+7F9vcD1nCdFBuEkw0jFM4ifNP7MUvd1TuKmF3HIVqq8TRjScIAWIsDtMjfwwlZCIDwXXLzeYzXZKMshR3maraVCIAQTYCLW/wDZGBbmsru1rpgYWmZRl812qHLOUR5mk2lSjgkkWIi/h/UHAhzKjta2ZGNpmFk/tEVhlsoHADAtIG0wNvDGiBiq4BBjOLbv6VjyPzvZZesSpZWzbq0bgGmlxHS2K39lu4JPh14kp2yElZzNB6LbtVpMHKMD3hKyyEwbECD7ARBtipXsc2IMnCUx+fD+FYyrPl17WrLVXEJSHoqLC45AAD4bmcNQfVimozsi85r1eGucjAhL4cfNU/5F/tGOgXqtJ4jladYKWeFRpBBWJnTeQfFY/wBRGLGRXMJAHv3aoOaHJdLhKikEWrVCgQCrQYIAEWsABA9p3N8M0g1pkBAh2SmmPw6WZu1rCTMB+6LAQLWFv64WvkJSCKlt659XJGgu7DzcKWFuygrFrSRJPM4NebwM/NFQXKunCQ0jt6rDaA42jTDWveenTliZpBH+IS1c8U36oGnT2tbcHVr71pAEx6NzbEek2zkE9XZeUynw7SwYVa1otq7tgRBERF5wjHmJSCKm1QPCpma1aTzDkdPlPvPKAH0iWARq9qPqs2BrVoA9eGJLFiWI3tAAgQBg6RsCNXtQ3Cp/zq4sRZxzAE+jvg6RsCNXtKfk8n2Z/eVHkfbbVtERa3M+MnoIi6NWwCYbLFS4gfNt7P8AfFZfYVNMxgU1Xz9cpTZwNRUTHXwwlOG0OcAV5jOIxIr0iz03Ya0PpI2qQRO0Nce6xBwLewgDVvsIuOY9+5oySsJzFUslNGOhB6TtJJJjeTc++wAwJxCD9NlpN5wCzP2j1y+XyrEaSzMSOlhbGiBiqaO0NiuAy5J3kflDVy9YBygGccsV9LSKaSFi4J/70xW/st3BDogZEnKdgkrmazlSq0L2lKkoYLZtbd0guR6WkTJPK1icVK5kNjBMyLjKd0hsyt92J2XapmUNNyyVkEq4ns6i+Md0gg/nthqDgyC6s2RacMR+V6rDXPRgQq/D281T/kX+0YvLrUpKueE0iHBDd8gnvHdWLgi9u8Ztzxb0l8wcv6UNUFWp8Ny7d7UWkgg6yCOdjMm5J9+JmPFFkvJRENpU6HDMuCCpMqw/zDuuw3v7OeE6kRZSPpmgQ2KR4XQ5zuTeo25Jnn7R8cLpET2E9U1dq8MoFAp9EWHfPUneZm/9OgwCkRAZj0QYbZSXfq+jaGIIOoecNjcyJO3eJjbnGDXxMvJGrapV8hRYksTcme+RvYix8cJsaIBZ6JmG1K+qqDCJbp+8abW3meWJdIij+ktU1TpcOoKSVJBYNMVD9ux5+z3xhGPEN/pkgQ2qB4Vl5Y+tc+cMdbCYG/LkcPpEWzZsRqmqTcFokfbvf943ODyPhhdKiD+gjUtVjiL6aL7mF57mOuM73yBO9WtbaAq44t1X8/8AjHKFOzb5rUaNkUZrNCrTZFbQxFi3Izv0xeylQ3Yy3qLYTmODiJhY2czDiKFI1AikdpVadTGfRUnck2AG9rxONC1MY0/UfKZuGW0+/NGSru00KpqFWJ7Oqs6lMxpYjYg2IO17xGBKI1o+oyUxeDK3csj9o1Fky+VVjLBmk9TAvjRAxVcBwdFcRdLkm+SWZenl6xQBv8Y4ZTAlTTSQCbA4rf2W7gm5jXRJOsss3q7m+GGmddEBqVQMQjH0WCkiLgRaOhBggjFStZGD+q/tDHMT9+NoThlmyqlhD5ioO85IhRzibn4chbDUa7YxlcwYZr1eGucjAhZ2QfzVP+Rf7RibjaVYBYp5jNqgljAJA2JuxgbDrhtaXGQSdIXrPajlXIE0yTaNW+8c5JuTPUk7nF+sjtGPBV1IZKFp5RTbs5RgfSupWSJvaL74C+ORbO3zRVhhdrUcqQNXZkEECXsQJBAvsJOBr44JlPggsh4yQ9PKwUPZwJJUt60OZE89IPuwB8ftCfuz8oqw7rFAUcoP4Vr+ltEePh+WHXpBz4IqQxkpvQyraiRTMmWvze4Jvz3BwhEjiUp7PBFSGckaMqJPmxqSCS26ty32OCtHNlth8wirD2KKZTKyWGg7fa2ub78yf6YZix5SM0auHeoOmT59lck+l1FzM2kD+mGHUjCaVWFsWllc0jCKbAhbWMxFv9sZ3tcDNwvVrZG5L4o/man8pxU/sHcfRTaLQs3HAW1KzTEISu/LE4YBcAVJoBNqzezJiqgAJMVEmxBInY+/85kY2wourNR12BV0xKofAq/k8poX6TUAdpijTBGlYJi5MTud55zJxtaQRNZokSsdU2wYn378Fk/tFdmy+VLxqLNMbTAmMaYGKqgACM4NulyVryMyS1cvXD3VM27FeTRTSx8MVv7LdwQ+IWROreQBuUq1Y12NSoRoAZURXWFGkzJuNWkmBzM7AYqWprRCFVt9hJI2+meW9W+HUzWnLViGKDVTqAjWsRuJ1A3Eg+IJwKqKRD+qyyd4wP4XrMSXNXcCFiZJ/N0/5F/oMNxtK0AWKvms5RJIqEd1oE9QFeVI2iRe18XMZFvbj/IUHFlzveKR9Mym/mxAmQsWnRe3UxfFlSk3W+7VCcHYnJmMuzCBTLOT9i5O5vF8QIjAWzkNtykNWThauLmMs5CeaYiQF0g9SYtHXARHaK1o8UfSNliEzeWqSw7NoUknTeBYzI8MBbHZIWi2V6Jw3W2JP0/KRJ7MWMyl72PLxg+/E9XSJyE+KjWhX2JlLOZVu6vZ3IWNFiQCVEReAD7L4i5lIHWM870wYRsEkVMzlbhuy7tiCgtp7nSwG2ANpF4nbtzt/lB1Vxl7sXKWeyoHdNMAxaLd0iIEWgtPtM4bodIN4Pv+kAwsJKSV8tyFOwJsmwG/LwHwwiI+M+KY1eElzLcQywYCmVBNrA/6bbW5fA4Hw45E3ApNdDnYrXEX80/sxkeeqdxV4FqrY4S0pdelqUrtOJMdVM1JpkZrGzDS3ZiFp0zsCJJBiT0E7nljcwSFc2krQ2wVjeVa4TXhuweHo1jGkkSpJiRO4nnztjRDfO9VR2TGsbY5qr/tJy/Z0Mqkk6WYSd9hjdAxWOjurxXOzCj5NZhqeVqurqhXOuZadJHZpKmATB8B88VP7LdwVgYHxapE+rgtbimUVGFZHWk1RWLKdUSFZgwGmRBANxvffFZUoMQuFRwmARbZndf+VLM0RlqSpSdR2vpVTMtvZSARPtPPDSa4xnlzxdcMt/8AS9XhrnIwIXmsnU82n8q/0GE42lbmiwJuoeGFMp1VyR0HwwVilVCLdB8Om2HWOaKgRI6D4YKxRVCJHQfDBWKKoXFCjYAb8upk/ngLybygMAXTHQfDBWOaKoQSOg+GFWKdUIEdB8MOsc0qoXGAIggR7OkEf0GAPIxQWArpg8hbwwVjmioErPP5tvZiDuydxRJGOIrUnOnuNBi2/TxxZC7YUmdoLMqoHRapZVcEDUJhuXMT/XnjS0ljiwCYyyV4NUluCKSCmjVQys5MajMLy5Cf6csDnF7gyUgMM0E1jVlYq3l5U1ZXKEnUZaT1MCTjr0V1YErHDbVjuHvBaPkNRVqFYkAlM3UZQebCmkW59bdMRfc3cFVFcQ+QxAB3KotdqrvUqHU51KVIMKCIChRcEnuA8udyMVLoFoY0NbdfPPb4X7cLFf8AJ46zUy7NrohZk/YNo721r+HdkYAqaT1asUCTvX3+bV7LElyl3AheQytTuJ/KP6DEHHrFdJo6oTe0xGalVR2mBFVHaYEVUdpgRVR2mBFVHaYEVUdpgRVR2mBFVHaYEVUdpgRVR2mBFVKzb9w/954TuydxSIsVnHGQoVkDKQdjviTSQZhMEgzCwc5ULVSGsEPdWDEAxMc7X8eWOhDaAyYxvK1sADZjFGSqFaoUXDnvLFoJ3jla/hzwRGgsmcLih4BbM4Kt5bQKNBBsHaPgBi/RsQkuB3rKBOJW2K35PVNOVqMGZGGdbSVGoz2aADT9qdo/9Y0P7LdwVbROKRKfV92rZ45RphlcsadV0fUFEyNDXIDWPv8AniBTo7nkFoE2giXEbPwpcQppSoItJmFJ/SdROo9GaRpBtyi+BKGXPiEvHWGGW4Yr1WGucovUC3JAGIucGiZKYBNgXjuE0jVNKmCRqWSRuFCyfzge/DZBfGc5rL7V0Ir9XDB3LYq+T60yCS5VjF6jd0mw2NwTa/Mj3VxtG01rKwfdsHJYxSTO9M+oU6P+I/6sYujU7veTeSn0g5o+oU6P+I/6sHRqd3vJvJHSDmj6hTo/4j/qwdGp3e8m8kdIOaPqFOj/AIj/AKsLo1O73k3kjpBzR9Qp0f8AEf8AVh9Gp3e8m8kdIOaPqFOj/iP+rB0and7ybyR0g5o+oU6P+I/6sHRqd3vJvJHSDmj6hTo/4j/qwdGp3e8m8kdIOaPqFOj/AIj/AKsHRqd3vJvJHSDmj6hTo/4j/qwujU7veTeSOkHNcbyfpncN+I/6sHRqd3vJvJGv2qZ4KvIuD11sfyYkfEYrFApQNp8h+Alr9qyeKUyiurGCADI6HZh+fvBxIwXwojQRetcCJXIIWZWVWpo7khgRpaIY36T/ANj4zaS15a27ELSJhxDbkUVC0mdCSxJ1NEsPdP8A2cDiXPDXCzAJmZcA5ZXlb/8ATUIMjVv17rXxpoH77t35Ch/kVv8AkCF7GtMavpVTRPrdmkRNpicbH3N3BYI069l0hPck0P3lTXq7bva9emYi0au7o9bnpiLTipbndkS7OEp/3PLbfarfAHQdrc/RoM6vQ1f6J7x5+MRN8IuAvVVJDjV7+y/xw92LczHFOSD3n5YxxKbgweKyso/eWe9QsZYknGF73OM3FaWtDbAqHklmVSrTLGPMsB7fNn+gOPQ0OOIT3Ej3NQpcMuhtl7sXquIcQQ0ng30kj2gSp+IGOj8wbkufqHrTUyJx0JBUKrmjVnzaoRH2id7zt7vzxIBuKiZ4KGVav3u0WkOmlje53kWtH54CGYIFbFd01u1B7op6bgG+q/UTFx93xwSbLai2apqM2JHmmjme7NiNgDA2PtJHLEpQ1HrpxfNepRnl3mA2aOXI6fbJ2jCqsTm9dpnMy2paQEd2CZnUN5HqyfbgIYjrLoqZi3dpe4n2/DlgkxE3KRqVgJK0hvNzG0z8Z9mCqxObkhs5U1LpakZVoXUJLAknTzMCJ6TOHVbklWKZ2leSIpMbW1bA2FunP44UmIm5TarWFytONz3jtfmfCOnPBJic3LM8o6Y82zRdSG6GCpHumfjjgach9Rj23gy4if4W6hONYgZLyWb/AH3fmfsTGmJ5cpjaecTjjw/2+r45+K7LOxZ4oyf77uTP24jTE8+UxvHOYwRP2+t4Z+/ZQ/sW+CqeW0dhS07a7fdbFmjZ6508vyFS2czNO4Gw+jVFKszHOMVCnSbIoDBoMQQb/wDvGmLFYA0E3NCgxrtYThVx5LQ41nVcqCs1FRtRBvGk2J0xz6YzCK94mLBtxVkCEWTM7J/lJzTK1NSgJpjcA7e0RePbihlZryHG33crGzDjO9bGMSzIwIXmWXT3ZIKEgEbiJAPvH5HHTa/HNbGAOYFxy7DT2ry3dHo7sdI+z1OLGGbgEojA1hOxfS1zqgQDtjsdOcuBqSu/T164OnORqSj6evXB05yNSUfT164OnORqSj6evXC6c5GpKPp69cPpzkakqtnjSrAB7wZF4g7T4+/DbpB7bknUeteqr5DLG5U+53HIi0NaxOJfM4ij0UZK4tSmBA2iIk7REb9MR6e9S6OVT+g5aFAWAk6e81tRkxJ2J5bYl8yiKPRdih9V5WANJsIkOw5ATY72w/mcRHRBkptw/LHdTz/zH5yD9rxPswvmcRHRRkqXlLXVlCASqIZA6EqFA9wbHNp9KdFDG7Z8B/K3UOEWvmsKsVWki1ASxI0rqlhfrHz3xzGgl5cy7HJdITLiW3LlEq1JlpghgTqXVDG/WPlgdMRAX3YZIMw4F1yy/K2Po1CBA1bdO62NNB/+h08vyFD/ACKv+T1ULSaTGqtUAPidsZ6U0mIJd0KEibsksDQzKw0tc6pPeG8zvI3jnzviw9cAi0eFnu5ae0JhWOHsF1VSNCER/N7tv/eK4wnJgtPooRBOTRaVtYwrMjAhZfE+HFjrTc7jaYtIPWLX8PfohRQBIq6FFqWG5Ustk6ysGNM93Yal36nvfl78aGxobcfXkpxIzX2WyWj29f8Aht95f1Yl0lmfryVX00dvX/ht95f1YOksz9eSPpo7ev8Aw2+8v6sHSWZ+vJH00dvX/ht95f1YOksz9eSPpo7ev/Db7y/qwdJZn68kfTR29f8Aht95f1YOksz9eSPpo7ev/Db7y/qwdJZn68kfTR29f+G33l/Vg6SzP15I+mjt6/8ADb7y/qwdJZn68kfTR29f+G33l/Vg6SzP15I+mjt6/wDDb7y/qwdJZn68kfTQK1f+Gfeyx74Y4Oksz9UfTVn0FLOZ5sfl4DGN73RX+ig1szYsnNjTU1ESH9F5J35eFrW25Y1QzWZIYXj8rS21shhgjKDVU1AQE9J5Pw8bWvvzwROqyqbzcPfvJD7GyOOCp+WtQNQpEbF7fdbFmjmlsZwOX5CpaCCQU3hNMtQZQAZrvvsB1OIxnBsWZP8AiE2EAzOStZvMBjoVQ+gGWO0kEAC/W2K4bKorOMpqxrZdY2TUqlXtkDKBKbodx4r4+7lhBuqdJxsOPNAFQyOOK2DjEsyMCEYEIwIRgQjAhGBCMCEYEIwIRgQjAhGBCMCEYEIwISc4DoaBJjbricOVYTUmXrNq1dCrShWcmSB6K8+v/b41NbXcYk5DzKuArEuwXKVXtENKFVxcA+i3Pr/22BzajhEnMeYTIqmtgszyvB+j0ZEHXt07rY00CWvdLL8hVjtFXvJ+sFotqMaq1RZ5SeuKKU0uiCWDQVENJuyUSdBKOqrAYghe6QRcx1AFvePHEu2KzScMbff9rR2hMJ+Sq6ZqsAqxC277bc+e2K4rZ/TbaccgovE+oP4WzjEsyMCEYEKLrIsSviIn8wRiTSAZkT97JIKX2DfxH+CfoxPWN7g/5f8ApRqnM+XJHYN/Ef4J+jBrG9wf8v8A0iqcz5clWzuQdwAuYqpvsEvaIPcmPYRi+BSYcMzdCafus/5S4hQfDcRY4jhyUF4bUAA+kVNugj8oP54maXCLp6oe+ISEN0u0VRXgVXtNXaiJNryJET6vwAbq5FsajpGCYdWpbIZcM+JLcmA2qvUPrTn79PIHarlfhlRlIGYqCRGwj9XwOM0OmQmuBMIe/LyVhhOIlWKflck6AhsxVe5MsKdvC1PFMWkQ3mbYTRuLv/Sk1jhe4nhyT+wb+I/wT9GKtY3uD/l/6UqpzPlyR2DfxH+CfowaxvcH/L/0iqcz5ck1BA3J8TE/kAMVkzN0lILuEhGBChWqhVLHYb4k1pcZBMCZkFjZk6XmFKVDIYDnMw3UdfjyxtYKzZTMxhyWltoliEZU6n1QoSmSSxHjML0HT/nBEFVsrZnDmh1glicFS8taoahSYbF5H3Wxbo5pbGcDl+QqWiRIUTT0FgpZRqJgO0STcxOCdYAmVwwCqrldLt67/fb54KrchwCKxQXb13++3zwVW5DgEVyu9q3r1PxG+eFUbkOARWKO1b16n4jfPBUbkOARWKO1b16n4jfPBUbkOARWKO1b16n4jfPBUbkOARWKO1b16n4jfPBUbkOARWKO1b16n4jfPBUbkOARWKO1b16n4jfPBUbkOARWKO1b16n4jfPBUbkOARWKO1b16n4jfPBUbkOARWKO1b16n4jfPBUbkOARWKO1b16n4jfPBUbkOARWKO1b16n4jfPBUbkOARWKO1b16n4jfPBUbkOARWKO1b16n4jfPBUbkOARWKO1b16n4jfPBUbkOARWKO1b16n4jfPBUbkOARWK4ajevU++3zwVW5DgEVijW3rv99vnh1W5DgEVyjW3rv8Afb54KrchwCK5SszRFQAOWYC4BdrfniTHGGZtkPAIr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 descr="C:\Users\xD\Downloads\Тимчасова\До першого уроку\Ua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2" y="1168161"/>
            <a:ext cx="7700662" cy="52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78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9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Презентация-укр-9</Template>
  <TotalTime>90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Презентация-укр-9</vt:lpstr>
      <vt:lpstr>Україна – єдина країна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єдина країна</dc:title>
  <dc:creator>xD</dc:creator>
  <cp:lastModifiedBy>xD</cp:lastModifiedBy>
  <cp:revision>8</cp:revision>
  <dcterms:created xsi:type="dcterms:W3CDTF">2014-08-28T17:02:43Z</dcterms:created>
  <dcterms:modified xsi:type="dcterms:W3CDTF">2014-08-28T18:33:02Z</dcterms:modified>
</cp:coreProperties>
</file>